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58000" cy="9144000"/>
  <p:defaultTextStyle>
    <a:defPPr>
      <a:defRPr lang="sv-SE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-2178" y="-738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481916" y="428234"/>
            <a:ext cx="1701284" cy="9124044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78063" y="428234"/>
            <a:ext cx="4977831" cy="9124044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t>2013-11-28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www.midwaymallshopping.com/files/Santa-Megaphon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6498828"/>
            <a:ext cx="3134015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Logga HP Tibro H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34" y="378148"/>
            <a:ext cx="6967090" cy="91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ktangel 8"/>
          <p:cNvSpPr/>
          <p:nvPr/>
        </p:nvSpPr>
        <p:spPr>
          <a:xfrm>
            <a:off x="0" y="1314252"/>
            <a:ext cx="7561261" cy="1336431"/>
          </a:xfrm>
          <a:prstGeom prst="rect">
            <a:avLst/>
          </a:prstGeom>
          <a:noFill/>
        </p:spPr>
        <p:txBody>
          <a:bodyPr wrap="square" lIns="104306" tIns="52153" rIns="104306" bIns="5215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7800" b="1" spc="57" dirty="0" err="1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Jul</a:t>
            </a:r>
            <a:r>
              <a:rPr lang="sv-SE" sz="7800" b="1" spc="57" dirty="0" err="1" smtClean="0">
                <a:ln w="11430"/>
                <a:solidFill>
                  <a:srgbClr val="0033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mini</a:t>
            </a:r>
            <a:r>
              <a:rPr lang="sv-SE" sz="7800" b="1" spc="57" dirty="0" err="1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hand</a:t>
            </a:r>
            <a:r>
              <a:rPr lang="sv-SE" sz="7800" b="1" spc="57" dirty="0" err="1" smtClean="0">
                <a:ln w="11430"/>
                <a:solidFill>
                  <a:srgbClr val="0033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boll</a:t>
            </a:r>
            <a:endParaRPr lang="sv-SE" sz="7800" b="1" spc="57" dirty="0">
              <a:ln w="11430"/>
              <a:solidFill>
                <a:srgbClr val="0033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0" y="3548241"/>
            <a:ext cx="7561262" cy="2690648"/>
          </a:xfrm>
          <a:prstGeom prst="rect">
            <a:avLst/>
          </a:prstGeom>
          <a:noFill/>
        </p:spPr>
        <p:txBody>
          <a:bodyPr wrap="square" lIns="104306" tIns="52153" rIns="104306" bIns="5215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8000" b="1" spc="57" dirty="0" smtClean="0">
                <a:ln w="11430"/>
                <a:solidFill>
                  <a:srgbClr val="0033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Tisdag</a:t>
            </a:r>
            <a:r>
              <a:rPr lang="sv-SE" sz="8000" b="1" spc="57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sv-SE" sz="8000" b="1" spc="57" dirty="0" smtClean="0">
                <a:ln w="11430"/>
                <a:solidFill>
                  <a:srgbClr val="0033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17/12</a:t>
            </a:r>
          </a:p>
          <a:p>
            <a:pPr algn="ctr"/>
            <a:r>
              <a:rPr lang="sv-SE" sz="8800" b="1" spc="57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17.30-20.00</a:t>
            </a:r>
            <a:endParaRPr lang="sv-SE" sz="8800" b="1" spc="57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564943" y="2471023"/>
            <a:ext cx="643137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200" b="1" dirty="0" smtClean="0"/>
              <a:t>För alla handbollsspelare i hela Tibro</a:t>
            </a:r>
          </a:p>
          <a:p>
            <a:pPr algn="ctr"/>
            <a:r>
              <a:rPr lang="sv-SE" sz="3200" i="1" dirty="0" smtClean="0"/>
              <a:t>- från handbollsskola till seniorer!</a:t>
            </a:r>
            <a:endParaRPr lang="sv-SE" sz="3200" i="1" dirty="0"/>
          </a:p>
        </p:txBody>
      </p:sp>
      <p:sp>
        <p:nvSpPr>
          <p:cNvPr id="10" name="textruta 9"/>
          <p:cNvSpPr txBox="1"/>
          <p:nvPr/>
        </p:nvSpPr>
        <p:spPr>
          <a:xfrm>
            <a:off x="3060552" y="6260152"/>
            <a:ext cx="39357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 smtClean="0"/>
              <a:t>Alla tjejer och killar i HP och HK samlas först ombytta i matchställ i A-hallen för fotografering sen delar vi in alla i olika lag, spelar minihandboll, fikar och har kul tillsammans! Syskon och kompisar får också vara med!</a:t>
            </a:r>
            <a:endParaRPr lang="sv-SE" sz="2400" dirty="0"/>
          </a:p>
        </p:txBody>
      </p:sp>
      <p:sp>
        <p:nvSpPr>
          <p:cNvPr id="11" name="Rektangel 10"/>
          <p:cNvSpPr/>
          <p:nvPr/>
        </p:nvSpPr>
        <p:spPr>
          <a:xfrm>
            <a:off x="3348583" y="9451156"/>
            <a:ext cx="3647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4800" b="1" spc="57" dirty="0" smtClean="0">
                <a:ln w="11430"/>
                <a:solidFill>
                  <a:srgbClr val="0033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Välkomna!</a:t>
            </a:r>
            <a:endParaRPr lang="sv-SE" sz="44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861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61</Words>
  <Application>Microsoft Office PowerPoint</Application>
  <PresentationFormat>Anpassad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Julminihandboll</dc:title>
  <dc:creator>Kristian Lagerström</dc:creator>
  <cp:lastModifiedBy>Kristian Lagerström</cp:lastModifiedBy>
  <cp:revision>8</cp:revision>
  <dcterms:created xsi:type="dcterms:W3CDTF">2013-11-28T18:33:52Z</dcterms:created>
  <dcterms:modified xsi:type="dcterms:W3CDTF">2013-11-28T20:49:41Z</dcterms:modified>
</cp:coreProperties>
</file>